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89" autoAdjust="0"/>
  </p:normalViewPr>
  <p:slideViewPr>
    <p:cSldViewPr snapToGrid="0">
      <p:cViewPr>
        <p:scale>
          <a:sx n="91" d="100"/>
          <a:sy n="91" d="100"/>
        </p:scale>
        <p:origin x="-1182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4/26/2012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</Template>
  <TotalTime>0</TotalTime>
  <Words>1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RLPVLSI_PPT_TEMPLATE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amk5vx</cp:lastModifiedBy>
  <cp:revision>1</cp:revision>
  <cp:lastPrinted>2011-09-12T21:41:37Z</cp:lastPrinted>
  <dcterms:created xsi:type="dcterms:W3CDTF">2012-04-26T20:08:20Z</dcterms:created>
  <dcterms:modified xsi:type="dcterms:W3CDTF">2012-04-26T20:08:37Z</dcterms:modified>
</cp:coreProperties>
</file>